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69" r:id="rId6"/>
    <p:sldId id="270" r:id="rId7"/>
    <p:sldId id="273" r:id="rId8"/>
    <p:sldId id="271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A66C514-6CDC-DA0B-1BF8-D0905AF45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endParaRPr lang="fr-FR" dirty="0"/>
          </a:p>
          <a:p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photo. </a:t>
            </a:r>
          </a:p>
          <a:p>
            <a:pPr marL="114300" indent="0">
              <a:buNone/>
            </a:pPr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 des ………………</a:t>
            </a:r>
            <a:endParaRPr lang="fr-FR" sz="4400" dirty="0">
              <a:solidFill>
                <a:schemeClr val="tx1"/>
              </a:solidFill>
            </a:endParaRPr>
          </a:p>
          <a:p>
            <a:endParaRPr lang="fr-FR" sz="44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7E8F699-DD49-8AE1-6872-648226728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9EC979"/>
              </a:solidFill>
            </a:endParaRPr>
          </a:p>
          <a:p>
            <a:endParaRPr lang="fr-FR" dirty="0"/>
          </a:p>
          <a:p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photo. </a:t>
            </a:r>
          </a:p>
          <a:p>
            <a:pPr marL="114300" indent="0">
              <a:buFont typeface="Arial" pitchFamily="34" charset="0"/>
              <a:buNone/>
            </a:pPr>
            <a:r>
              <a:rPr lang="fr-FR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</a:t>
            </a:r>
            <a:r>
              <a:rPr lang="fr-FR" sz="4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3A9D4E8-FF6C-4CEF-A359-62F1F87D1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67E82D49-C037-4567-B79D-B4ADB5818FD9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F4944A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188EEFF8-CF7A-4FB6-9733-BDFC4F6DCC8E}"/>
              </a:ext>
            </a:extLst>
          </p:cNvPr>
          <p:cNvSpPr txBox="1">
            <a:spLocks/>
          </p:cNvSpPr>
          <p:nvPr/>
        </p:nvSpPr>
        <p:spPr>
          <a:xfrm>
            <a:off x="426128" y="2841865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ballon.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……………………………. des …………..</a:t>
            </a:r>
            <a:endParaRPr lang="fr-FR" sz="3600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00DF9FE-7CC6-49FB-C159-C5379862D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F4944A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DD1DB09B-EAF8-4F12-89D0-87837B1B4EBC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ballon. </a:t>
            </a:r>
          </a:p>
          <a:p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ballon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9303217-013A-838B-57B0-5655ACDDE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B460447E-330E-4520-A60E-0DCDD4257DD7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C33754CD-F599-4C47-8297-9BCAEDB07720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feutre.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………………. ses ……………..</a:t>
            </a:r>
            <a:endParaRPr lang="fr-FR" sz="36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25F0A6A-052F-49E6-9AB0-CA65BFD54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6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CD8A85B-2B07-4492-813D-516B0C924517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feutre. </a:t>
            </a:r>
          </a:p>
          <a:p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feutre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791526-BD6A-C319-F700-16D99F1D2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6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7114AC4-4B10-455B-8AB7-BBAE092FF887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7B91C20B-6FEE-496E-9959-2B667489D062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cartable.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………………. les ……………..</a:t>
            </a:r>
            <a:endParaRPr lang="fr-FR" sz="36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9B9D6D3-4181-087F-895D-DC340B77E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3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3385647B-FF0D-45BE-81BB-E10C4BC426ED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le cartable. </a:t>
            </a:r>
          </a:p>
          <a:p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cartable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07AEE8E-C140-CCCC-7047-18A69E82D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11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153</Words>
  <Application>Microsoft Office PowerPoint</Application>
  <PresentationFormat>Grand écran</PresentationFormat>
  <Paragraphs>47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Rituels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14</cp:revision>
  <dcterms:created xsi:type="dcterms:W3CDTF">2021-07-17T07:25:24Z</dcterms:created>
  <dcterms:modified xsi:type="dcterms:W3CDTF">2022-08-05T20:42:43Z</dcterms:modified>
</cp:coreProperties>
</file>